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5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110C3-8F6E-7544-839F-832D83FFF68B}" type="datetimeFigureOut">
              <a:rPr lang="en-US" smtClean="0"/>
              <a:t>27/07/15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1B93D-04DF-3E4A-8FAE-B71C4F468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155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110C3-8F6E-7544-839F-832D83FFF68B}" type="datetimeFigureOut">
              <a:rPr lang="en-US" smtClean="0"/>
              <a:t>27/07/15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1B93D-04DF-3E4A-8FAE-B71C4F468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90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110C3-8F6E-7544-839F-832D83FFF68B}" type="datetimeFigureOut">
              <a:rPr lang="en-US" smtClean="0"/>
              <a:t>27/07/15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1B93D-04DF-3E4A-8FAE-B71C4F468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355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110C3-8F6E-7544-839F-832D83FFF68B}" type="datetimeFigureOut">
              <a:rPr lang="en-US" smtClean="0"/>
              <a:t>27/07/15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1B93D-04DF-3E4A-8FAE-B71C4F468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345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110C3-8F6E-7544-839F-832D83FFF68B}" type="datetimeFigureOut">
              <a:rPr lang="en-US" smtClean="0"/>
              <a:t>27/07/15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1B93D-04DF-3E4A-8FAE-B71C4F468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371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110C3-8F6E-7544-839F-832D83FFF68B}" type="datetimeFigureOut">
              <a:rPr lang="en-US" smtClean="0"/>
              <a:t>27/07/15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1B93D-04DF-3E4A-8FAE-B71C4F468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809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110C3-8F6E-7544-839F-832D83FFF68B}" type="datetimeFigureOut">
              <a:rPr lang="en-US" smtClean="0"/>
              <a:t>27/07/15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1B93D-04DF-3E4A-8FAE-B71C4F468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584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110C3-8F6E-7544-839F-832D83FFF68B}" type="datetimeFigureOut">
              <a:rPr lang="en-US" smtClean="0"/>
              <a:t>27/07/15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1B93D-04DF-3E4A-8FAE-B71C4F468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22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110C3-8F6E-7544-839F-832D83FFF68B}" type="datetimeFigureOut">
              <a:rPr lang="en-US" smtClean="0"/>
              <a:t>27/07/15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1B93D-04DF-3E4A-8FAE-B71C4F468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453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110C3-8F6E-7544-839F-832D83FFF68B}" type="datetimeFigureOut">
              <a:rPr lang="en-US" smtClean="0"/>
              <a:t>27/07/15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1B93D-04DF-3E4A-8FAE-B71C4F468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449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110C3-8F6E-7544-839F-832D83FFF68B}" type="datetimeFigureOut">
              <a:rPr lang="en-US" smtClean="0"/>
              <a:t>27/07/15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1B93D-04DF-3E4A-8FAE-B71C4F468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879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110C3-8F6E-7544-839F-832D83FFF68B}" type="datetimeFigureOut">
              <a:rPr lang="en-US" smtClean="0"/>
              <a:t>27/07/15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1B93D-04DF-3E4A-8FAE-B71C4F468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006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07-27 at 9.12.2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191" y="0"/>
            <a:ext cx="484942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2761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Glasshouse Country Christian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Glasshouse Country Christian College</dc:creator>
  <cp:lastModifiedBy>Glasshouse Country Christian College</cp:lastModifiedBy>
  <cp:revision>1</cp:revision>
  <dcterms:created xsi:type="dcterms:W3CDTF">2015-07-26T23:11:59Z</dcterms:created>
  <dcterms:modified xsi:type="dcterms:W3CDTF">2015-07-26T23:13:30Z</dcterms:modified>
</cp:coreProperties>
</file>